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slide" Target="slides/slide16.xml"/><Relationship Id="rId13" Type="http://schemas.openxmlformats.org/officeDocument/2006/relationships/slide" Target="slides/slide11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25" Type="http://schemas.openxmlformats.org/officeDocument/2006/relationships/customXml" Target="../customXml/item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6" Type="http://schemas.openxmlformats.org/officeDocument/2006/relationships/slide" Target="slides/slide4.xml"/><Relationship Id="rId24" Type="http://schemas.openxmlformats.org/officeDocument/2006/relationships/tableStyles" Target="tableStyles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3.xml"/><Relationship Id="rId23" Type="http://schemas.openxmlformats.org/officeDocument/2006/relationships/viewProps" Target="viewProps.xml"/><Relationship Id="rId15" Type="http://schemas.openxmlformats.org/officeDocument/2006/relationships/slide" Target="slides/slide13.xml"/><Relationship Id="rId28" Type="http://schemas.openxmlformats.org/officeDocument/2006/relationships/customXml" Target="../customXml/item4.xml"/><Relationship Id="rId19" Type="http://schemas.openxmlformats.org/officeDocument/2006/relationships/slide" Target="slides/slide17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22" Type="http://schemas.openxmlformats.org/officeDocument/2006/relationships/presProps" Target="presProps.xml"/><Relationship Id="rId14" Type="http://schemas.openxmlformats.org/officeDocument/2006/relationships/slide" Target="slides/slide12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32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35DE-43B4-4274-8080-9598E5E560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CE078-F5A9-4929-BC47-A5ABF8F7F5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73" y="521518"/>
            <a:ext cx="5646283" cy="37618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62974" y="785330"/>
            <a:ext cx="94976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ДИЗАЙН ПРОЕКТ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ЦЕНТРА ЦИФРОВОГО ОБРАЗОВАНИЯ «IT-КУБ»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752" b="9715"/>
          <a:stretch>
            <a:fillRect/>
          </a:stretch>
        </p:blipFill>
        <p:spPr bwMode="auto">
          <a:xfrm>
            <a:off x="595223" y="680348"/>
            <a:ext cx="6487064" cy="5763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8982" y="1390360"/>
            <a:ext cx="5825657" cy="4281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1706" y="310320"/>
            <a:ext cx="115140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8-е помещение (аудитория № 6) - «Кибергигиена и работа с большими данными»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6,03 х 9,8. Окна: 2 х 2 м – 3 шт., площадь: 59,09 м2.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153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907439"/>
            <a:ext cx="6832121" cy="5485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9356" y="1851153"/>
            <a:ext cx="6039362" cy="3597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95555" y="322528"/>
            <a:ext cx="93103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9-е помещение (подсобное помещение) - «Серверная»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2,67 х 5,89. Окна: 2 х 2 м – 3 шт., площадь: 15,73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18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Рисунок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" y="1162166"/>
            <a:ext cx="6217494" cy="497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83" y="1665557"/>
            <a:ext cx="6471117" cy="440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64566" y="164812"/>
            <a:ext cx="10265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10-е помещение (коридор) – «Зона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коворкинга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8,6 х 9,04. Окна: 2 х 2 м – 2 шт., площадь: 77,74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857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175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449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58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58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11-е помещение (учебный класс) – «Преподавательская»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5,57 х 5,47. Окна: 2 х 2 м - 1 шт., площадь: 30, 47 м</a:t>
            </a:r>
            <a:r>
              <a:rPr kumimoji="0" lang="ru-RU" altLang="ru-RU" sz="1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2" y="1195754"/>
            <a:ext cx="7517071" cy="487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4879" y="620742"/>
            <a:ext cx="3991014" cy="5938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85886" y="251410"/>
            <a:ext cx="2176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5527"/>
          <a:stretch>
            <a:fillRect/>
          </a:stretch>
        </p:blipFill>
        <p:spPr bwMode="auto">
          <a:xfrm>
            <a:off x="370936" y="1291471"/>
            <a:ext cx="6245524" cy="503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06" y="1310520"/>
            <a:ext cx="5153168" cy="5018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6378" y="551409"/>
            <a:ext cx="105414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11-е помещение (учебный класс) – «Преподавательская»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5,57 х 5,47. Окна: 2 х 2 м - 1 шт., площадь: 30, 47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5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30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>
            <a:fillRect/>
          </a:stretch>
        </p:blipFill>
        <p:spPr bwMode="auto">
          <a:xfrm>
            <a:off x="1095554" y="745286"/>
            <a:ext cx="4819650" cy="58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Рисунок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0661" y="1931598"/>
            <a:ext cx="61722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0031" y="224299"/>
            <a:ext cx="9651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12-е помещение (подсобное помещение) – «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Медиатека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2,3х 5,9. Окна: 2 х 2 м - 1 шт., площадь: 13,57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81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96" y="1409545"/>
            <a:ext cx="4948599" cy="468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" b="2914"/>
          <a:stretch>
            <a:fillRect/>
          </a:stretch>
        </p:blipFill>
        <p:spPr bwMode="auto">
          <a:xfrm>
            <a:off x="497994" y="1409544"/>
            <a:ext cx="5851047" cy="468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9689" y="471707"/>
            <a:ext cx="116169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13-е помещение (вестибюль) – Место встречи и распределения детей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5,63 х 30,1; 5,4 х 5,95; 2,05 х5,8, площадь: 213,48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3" y="457200"/>
            <a:ext cx="2849563" cy="619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96" y="695505"/>
            <a:ext cx="7869607" cy="59561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66514" y="303311"/>
            <a:ext cx="1533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Вестибюль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9" y="3503612"/>
            <a:ext cx="5391150" cy="335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Рисунок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63" y="914400"/>
            <a:ext cx="3768175" cy="5707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4592" y="378022"/>
            <a:ext cx="103837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14-е помещение (актовый зал) – лекторий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этаж гимназии, площадь: 144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59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70" y="914400"/>
            <a:ext cx="5546665" cy="2820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8654" y="1051811"/>
            <a:ext cx="9390184" cy="287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6 учебных аудиторий: 358,12 м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технических и административных помещений (без лектория) – 748 м</a:t>
            </a:r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МБОУ Гимназии № 33 г. Костромы сдано в эксплуатацию в 1993 году.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Расположено по адресу: 156011, Костромская обл., г. Кострома, ул. Суслова, д. 8.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гимназии: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Нигметзянов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Исламович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кандидат исторических наук, доцент, Почетный работник высшего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​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образования РФ.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Центра цифрового образования «IT-куб»: Меркурьева Наталья Владимировна, кандидат технических наук.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5057" y="337449"/>
            <a:ext cx="1134631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Центр цифрового образования «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-куб» включает в себя 6 учебных аудиторий, а также технические и административные помещения.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функционального зонирования помещений первого этажа МБОУ Гимназия № 33 г. Костромы: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3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00" y="876143"/>
            <a:ext cx="10472468" cy="5832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534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4" y="910087"/>
            <a:ext cx="6397446" cy="5402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6461" y="1574104"/>
            <a:ext cx="5765401" cy="4218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25614" y="4528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1-е помещение (аудитория № 1) - «Программирование на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6,05 х 10,02. Окна: 2 х 2 м – 3 шт., площадь: 60,62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9245" y="97778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" y="1432973"/>
            <a:ext cx="7622266" cy="5062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4825" y="1492443"/>
            <a:ext cx="5725235" cy="428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8906" y="312069"/>
            <a:ext cx="983411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2-е помещение (аудитория № 2) - «Мобильная разработка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размеры: 6,06 х 9,98. Окна: 2 х 2 м – 3 шт., 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площадь: 60,48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03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"/>
          <a:stretch>
            <a:fillRect/>
          </a:stretch>
        </p:blipFill>
        <p:spPr bwMode="auto">
          <a:xfrm>
            <a:off x="403046" y="991394"/>
            <a:ext cx="7386939" cy="519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0368" y="1642695"/>
            <a:ext cx="5772235" cy="417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1646" y="191175"/>
            <a:ext cx="1083212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3-е помещение (аудитория № 3) - «Программирование роботов»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6,05 х 9.73. Окна: 2 х 2 м – 3 шт., 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площадь: 58,87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248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08"/>
            <a:ext cx="6963653" cy="555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3653" y="1112808"/>
            <a:ext cx="5052922" cy="5479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3079" y="147669"/>
            <a:ext cx="1138686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4-е помещение (коридор) - зона для развития логического мышления детей (шахматная гостиная)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8,6 х 9.03. 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Окна: 2 х 2 м – 2 шт., площадь: 77, 66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25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5" y="379067"/>
            <a:ext cx="5995358" cy="6402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4" y="469496"/>
            <a:ext cx="4936825" cy="5893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54347" y="177109"/>
            <a:ext cx="100580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5-е помещение (подсобное помещение) - административное помещение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2,82 х 1,85. Площадь: 5,22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1306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"/>
          <a:stretch>
            <a:fillRect/>
          </a:stretch>
        </p:blipFill>
        <p:spPr bwMode="auto">
          <a:xfrm>
            <a:off x="257175" y="1091232"/>
            <a:ext cx="7031648" cy="5315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4326" y="1474530"/>
            <a:ext cx="5606561" cy="4257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0630" y="171391"/>
            <a:ext cx="1113582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6-е помещение (аудитория № 4) - «Основы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алгоритмики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логики»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9.73 х 6. Окна: 2 х 2 м – 3 шт., 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площадь: 58,38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56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4" y="595184"/>
            <a:ext cx="6814038" cy="626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3230" y="1544048"/>
            <a:ext cx="5635707" cy="413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2223" y="402205"/>
            <a:ext cx="11450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7-е помещение (аудитория № 5) - «Системное администрирование»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размеры: 6,05 х 10,03. Окна: 2 х 2 м – 3 шт., площадь: 60,68 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58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CB21EF65445941843800191F74EFED" ma:contentTypeVersion="49" ma:contentTypeDescription="Создание документа." ma:contentTypeScope="" ma:versionID="192110345019d0700b5f3f61ce971537">
  <xsd:schema xmlns:xsd="http://www.w3.org/2001/XMLSchema" xmlns:xs="http://www.w3.org/2001/XMLSchema" xmlns:p="http://schemas.microsoft.com/office/2006/metadata/properties" xmlns:ns2="9108e355-631b-446a-9dd9-f8a7e3f6943b" xmlns:ns3="4a252ca3-5a62-4c1c-90a6-29f4710e47f8" targetNamespace="http://schemas.microsoft.com/office/2006/metadata/properties" ma:root="true" ma:fieldsID="c6795d85854bb3bed0fe5eea7b031b61" ns2:_="" ns3:_=""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B4EC37-0CEC-4D37-9D57-FDD2F5A5886F}"/>
</file>

<file path=customXml/itemProps2.xml><?xml version="1.0" encoding="utf-8"?>
<ds:datastoreItem xmlns:ds="http://schemas.openxmlformats.org/officeDocument/2006/customXml" ds:itemID="{0D7D5890-3615-499E-9871-4822A6FD22F2}"/>
</file>

<file path=customXml/itemProps3.xml><?xml version="1.0" encoding="utf-8"?>
<ds:datastoreItem xmlns:ds="http://schemas.openxmlformats.org/officeDocument/2006/customXml" ds:itemID="{183A25D6-858D-419E-AF87-6EABA03EBD72}"/>
</file>

<file path=customXml/itemProps4.xml><?xml version="1.0" encoding="utf-8"?>
<ds:datastoreItem xmlns:ds="http://schemas.openxmlformats.org/officeDocument/2006/customXml" ds:itemID="{346CA50C-07B4-4AD4-AFC7-5C7A678F82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2624</Words>
  <Application>WPS Presentation</Application>
  <PresentationFormat>Широкоэкранный</PresentationFormat>
  <Paragraphs>78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</cp:revision>
  <dcterms:created xsi:type="dcterms:W3CDTF">2021-03-29T05:23:00Z</dcterms:created>
  <dcterms:modified xsi:type="dcterms:W3CDTF">2022-05-26T13:16:17Z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0x0101005ECB21EF65445941843800191F74EFED</vt:lpwstr>
  </property>
  <property fmtid="{D5CDD505-2E9C-101B-9397-08002B2CF9AE}" pid="3" name="_dlc_DocIdItemGuid">
    <vt:lpwstr>6e6a9506-a5e1-44a7-ad7e-c01cf4b4fdc0</vt:lpwstr>
  </property>
  <property fmtid="{D5CDD505-2E9C-101B-9397-08002B2CF9AE}" pid="4" name="ICV">
    <vt:lpwstr>8D90B6AEE26D47C093EE71F3B0B2A678</vt:lpwstr>
  </property>
  <property fmtid="{D5CDD505-2E9C-101B-9397-08002B2CF9AE}" pid="5" name="KSOProductBuildVer">
    <vt:lpwstr>1049-11.2.0.10463</vt:lpwstr>
  </property>
</Properties>
</file>